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고양의 공유 농장에서 관찰하고, 고쳐 쓰고, 표현합니다.</a:t>
            </a:r>
          </a:p>
          <a:p>
            <a:r>
              <a:t>기존 농장 사진 · 첫 시즌 준비 단계</a:t>
            </a:r>
          </a:p>
          <a:p>
            <a:r>
              <a:t>현재 회원 유치 실적 0명. 신청·결제 전. 세부 조건은 소개자료 참고.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한 번의 체험 뒤에도 질문과 작업이 남는 농장을 만듭니다.</a:t>
            </a:r>
          </a:p>
          <a:p>
            <a:r>
              <a:t>관찰한 변화를 기록하고 다음 방문에 비교합니다.</a:t>
            </a:r>
          </a:p>
          <a:p>
            <a:r>
              <a:t>도구를 고치며 다음 사람이 사용할 설명을 남깁니다.</a:t>
            </a:r>
          </a:p>
          <a:p>
            <a:r>
              <a:t>기술과 예술을 각자의 언어로 탐구합니다.</a:t>
            </a:r>
          </a:p>
          <a:p>
            <a:r>
              <a:t>기존 농장 사진 · 첫 시즌 준비 단계</a:t>
            </a:r>
          </a:p>
          <a:p>
            <a:r>
              <a:t>현재 회원 유치 실적 0명. 신청·결제 전. 세부 조건은 소개자료 참고.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온도·빛·토양의 숫자 옆에 사진과 감각을 나란히 둡니다.</a:t>
            </a:r>
          </a:p>
          <a:p>
            <a:r>
              <a:t>가져온 원리: TechRice의 장소·장치·센서·측정값 구조</a:t>
            </a:r>
          </a:p>
          <a:p>
            <a:r>
              <a:t>최신화: 시간·단위·누락값과 사람의 관찰을 함께 기록</a:t>
            </a:r>
          </a:p>
          <a:p>
            <a:r>
              <a:t>내 시작: 같은 자리의 빛과 색을 세 문장으로 적기</a:t>
            </a:r>
          </a:p>
          <a:p>
            <a:r>
              <a:t>기존 농장 사진 · 첫 시즌 준비 단계</a:t>
            </a:r>
          </a:p>
          <a:p>
            <a:r>
              <a:t>현재 회원 유치 실적 0명. 신청·결제 전. 세부 조건은 소개자료 참고.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온도·빛·토양의 숫자 옆에 사진과 감각을 나란히 둡니다.</a:t>
            </a:r>
          </a:p>
          <a:p>
            <a:r>
              <a:t>가져온 원리: TechRice의 장소·장치·센서·측정값 구조</a:t>
            </a:r>
          </a:p>
          <a:p>
            <a:r>
              <a:t>최신화: 시간·단위·누락값과 사람의 관찰을 함께 기록</a:t>
            </a:r>
          </a:p>
          <a:p>
            <a:r>
              <a:t>내 시작: 같은 자리의 빛과 색을 세 문장으로 적기</a:t>
            </a:r>
          </a:p>
          <a:p>
            <a:r>
              <a:t>기존 농장 사진 · 첫 시즌 준비 단계</a:t>
            </a:r>
          </a:p>
          <a:p>
            <a:r>
              <a:t>현재 회원 유치 실적 0명. 신청·결제 전. 세부 조건은 소개자료 참고.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어디에 있고, 어떤 상태이며, 어떻게 이어 쓸지 설명합니다.</a:t>
            </a:r>
          </a:p>
          <a:p>
            <a:r>
              <a:t>가져온 원리: QR Inventory의 식별번호와 상태 연결</a:t>
            </a:r>
          </a:p>
          <a:p>
            <a:r>
              <a:t>최신화: 사진·점검·수리 이력과 짧은 사용 안내</a:t>
            </a:r>
          </a:p>
          <a:p>
            <a:r>
              <a:t>내 시작: 물건 하나의 이름·위치·상태 카드 만들기</a:t>
            </a:r>
          </a:p>
          <a:p>
            <a:r>
              <a:t>기존 농장 사진 · 첫 시즌 준비 단계</a:t>
            </a:r>
          </a:p>
          <a:p>
            <a:r>
              <a:t>현재 회원 유치 실적 0명. 신청·결제 전. 세부 조건은 소개자료 참고.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구조·재료·에너지를 만지며 자신의 질문을 형태로 바꿉니다.</a:t>
            </a:r>
          </a:p>
          <a:p>
            <a:r>
              <a:t>가져온 발상: Solar Paper Lantern의 빛·종이·에너지</a:t>
            </a:r>
          </a:p>
          <a:p>
            <a:r>
              <a:t>최신화: 종이 모형부터 시작해 현재 부품과 안전 조건 검토</a:t>
            </a:r>
          </a:p>
          <a:p>
            <a:r>
              <a:t>내 시작: 빛이 통과할 자리를 표시한 종이 구조 스케치</a:t>
            </a:r>
          </a:p>
          <a:p>
            <a:r>
              <a:t>기존 농장 사진 · 첫 시즌 준비 단계</a:t>
            </a:r>
          </a:p>
          <a:p>
            <a:r>
              <a:t>현재 회원 유치 실적 0명. 신청·결제 전. 세부 조건은 소개자료 참고.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관심을 고르고, 작은 행동을 해 보고, 다음 질문을 남깁니다.</a:t>
            </a:r>
          </a:p>
          <a:p>
            <a:r>
              <a:t>01 발견 — 관찰·도구·빛 중 끌리는 질문 고르기</a:t>
            </a:r>
          </a:p>
          <a:p>
            <a:r>
              <a:t>02 준비 — 사진·기록·스케치로 혼자 시작해 보기</a:t>
            </a:r>
          </a:p>
          <a:p>
            <a:r>
              <a:t>03 함께 — 첫 시즌에서 작은 팀으로 작업하기</a:t>
            </a:r>
          </a:p>
          <a:p>
            <a:r>
              <a:t>04 이어가기 — 남긴 기록을 다음 실험의 출발점으로</a:t>
            </a:r>
          </a:p>
          <a:p>
            <a:r>
              <a:t>기존 농장 사진 · 첫 시즌 준비 단계</a:t>
            </a:r>
          </a:p>
          <a:p>
            <a:r>
              <a:t>현재 회원 유치 실적 0명. 신청·결제 전. 세부 조건은 소개자료 참고.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격주 3시간씩 6회. 4명씩 세 팀을 기본 규모로 설계했습니다.</a:t>
            </a:r>
          </a:p>
          <a:p>
            <a:r>
              <a:t>1–2회 · 현장 살피기 / 질문과 역할 정하기</a:t>
            </a:r>
          </a:p>
          <a:p>
            <a:r>
              <a:t>3–4회 · 작은 시제품 / 기록 비교와 수정</a:t>
            </a:r>
          </a:p>
          <a:p>
            <a:r>
              <a:t>5–6회 · 다시 시험하기 / 다음 작업을 위한 정리</a:t>
            </a:r>
          </a:p>
          <a:p>
            <a:r>
              <a:t>기존 농장 사진 · 첫 시즌 준비 단계</a:t>
            </a:r>
          </a:p>
          <a:p>
            <a:r>
              <a:t>현재 회원 유치 실적 0명. 신청·결제 전. 세부 조건은 소개자료 참고.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격주 3시간씩 6회. 4명씩 세 팀을 기본 규모로 설계했습니다.</a:t>
            </a:r>
          </a:p>
          <a:p>
            <a:r>
              <a:t>1–2회 · 현장 살피기 / 질문과 역할 정하기</a:t>
            </a:r>
          </a:p>
          <a:p>
            <a:r>
              <a:t>3–4회 · 작은 시제품 / 기록 비교와 수정</a:t>
            </a:r>
          </a:p>
          <a:p>
            <a:r>
              <a:t>5–6회 · 다시 시험하기 / 다음 작업을 위한 정리</a:t>
            </a:r>
          </a:p>
          <a:p>
            <a:r>
              <a:t>기존 농장 사진 · 첫 시즌 준비 단계</a:t>
            </a:r>
          </a:p>
          <a:p>
            <a:r>
              <a:t>현재 회원 유치 실적 0명. 신청·결제 전. 세부 조건은 소개자료 참고.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첫 시즌 정원 12명 · 12주 가입비 36만 원 / 1인</a:t>
            </a:r>
          </a:p>
          <a:p>
            <a:r>
              <a:t>계획에 포함: 정기 작업 6회, 기본 공용 도구·소모품, 작업 기록 안내</a:t>
            </a:r>
          </a:p>
          <a:p>
            <a:r>
              <a:t>별도 범위: 개인 장비·특수 재료·식사·교통비</a:t>
            </a:r>
          </a:p>
          <a:p>
            <a:r>
              <a:t>지정 작업일에 참여하는 회원제이며 상시 공간 이용권은 아닙니다.</a:t>
            </a:r>
          </a:p>
          <a:p>
            <a:r>
              <a:t>개시일·진행자·세부 지원·환급 조건은 모집 전에 안내합니다.</a:t>
            </a:r>
          </a:p>
          <a:p>
            <a:r>
              <a:t>기존 농장 사진 · 첫 시즌 준비 단계</a:t>
            </a:r>
          </a:p>
          <a:p>
            <a:r>
              <a:t>현재 회원 유치 실적 0명. 신청·결제 전. 세부 조건은 소개자료 참고.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가입비로 작업의 준비와 운영을 함께 뒷받침합니다.</a:t>
            </a:r>
          </a:p>
          <a:p>
            <a:r>
              <a:t>부동산 임대수익을 운영 기반으로 두지 않습니다.</a:t>
            </a:r>
          </a:p>
          <a:p>
            <a:r>
              <a:t>기술·예술·관찰 등 서로 다른 기여를 존중합니다.</a:t>
            </a:r>
          </a:p>
          <a:p>
            <a:r>
              <a:t>개인 작업·사진·기록의 공개는 스스로 선택합니다.</a:t>
            </a:r>
          </a:p>
          <a:p>
            <a:r>
              <a:t>원작의 출처와 변경한 부분, 계획과 실제 결과를 구분합니다.</a:t>
            </a:r>
          </a:p>
          <a:p>
            <a:r>
              <a:t>기존 농장 사진 · 첫 시즌 준비 단계</a:t>
            </a:r>
          </a:p>
          <a:p>
            <a:r>
              <a:t>현재 회원 유치 실적 0명. 신청·결제 전. 세부 조건은 소개자료 참고.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지금은 모집 준비 단계입니다. 먼저 자료를 읽고 나만의 시작을 골라보세요.</a:t>
            </a:r>
          </a:p>
          <a:p>
            <a:r>
              <a:t>홈페이지에서 세 가지 탐구와 역할별 준비를 읽습니다.</a:t>
            </a:r>
          </a:p>
          <a:p>
            <a:r>
              <a:t>내 질문을 적고 개인 메모로 저장할 수 있습니다.</a:t>
            </a:r>
          </a:p>
          <a:p>
            <a:r>
              <a:t>정원 12명은 모집 계획입니다. 현재 회원 유치 실적은 0명입니다.</a:t>
            </a:r>
          </a:p>
          <a:p>
            <a:r>
              <a:t>이 자료 열람과 메모 저장은 신청·예약으로 접수되지 않습니다.</a:t>
            </a:r>
          </a:p>
          <a:p>
            <a:r>
              <a:t>기존 농장 사진 · 첫 시즌 준비 단계</a:t>
            </a:r>
          </a:p>
          <a:p>
            <a:r>
              <a:t>현재 회원 유치 실적 0명. 신청·결제 전. 세부 조건은 소개자료 참고.</a:t>
            </a:r>
          </a:p>
          <a:p>
            <a:r>
              <a:t>FarmLab: https://hackerfarm.jp/projects/farmlab/</a:t>
            </a:r>
          </a:p>
          <a:p>
            <a:r>
              <a:t>TechRice: https://github.com/Hackerfarm/techrice</a:t>
            </a:r>
          </a:p>
          <a:p>
            <a:r>
              <a:t>Python workshops: https://github.com/Hackerfarm/python-workshops</a:t>
            </a:r>
          </a:p>
          <a:p>
            <a:r>
              <a:t>QR Inventory: https://github.com/Hackerfarm/qrinventory</a:t>
            </a:r>
          </a:p>
          <a:p>
            <a:r>
              <a:t>Solar Paper Lantern: https://github.com/Hackerfarm/solar-paper-lantern</a:t>
            </a:r>
          </a:p>
          <a:p>
            <a:r>
              <a:t>2026-10-10 · v09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field.png"/>
          <p:cNvPicPr>
            <a:picLocks noChangeAspect="1"/>
          </p:cNvPicPr>
          <p:nvPr/>
        </p:nvPicPr>
        <p:blipFill>
          <a:blip r:embed="rId2"/>
          <a:srcRect t="54562" b="21219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556000"/>
            <a:ext cx="12192000" cy="33020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467100"/>
            <a:ext cx="11239500" cy="22783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5456"/>
              </a:lnSpc>
              <a:defRPr sz="138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다시, 농장.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94107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6384"/>
              </a:lnSpc>
              <a:defRPr sz="57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고양의 공유 농장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운영 기준안 · 신청 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01 / 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hall.png"/>
          <p:cNvPicPr>
            <a:picLocks noChangeAspect="1"/>
          </p:cNvPicPr>
          <p:nvPr/>
        </p:nvPicPr>
        <p:blipFill>
          <a:blip r:embed="rId2"/>
          <a:srcRect t="36375" b="39406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F3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함께하는 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공유 농장에서 시작합니다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운영 기준안 · 신청 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02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trees.png"/>
          <p:cNvPicPr>
            <a:picLocks noChangeAspect="1"/>
          </p:cNvPicPr>
          <p:nvPr/>
        </p:nvPicPr>
        <p:blipFill>
          <a:blip r:embed="rId2"/>
          <a:srcRect t="41680" b="34102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관찰해요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같은 자리, 달라지는 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운영 기준안 · 신청 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03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moss.png"/>
          <p:cNvPicPr>
            <a:picLocks noChangeAspect="1"/>
          </p:cNvPicPr>
          <p:nvPr/>
        </p:nvPicPr>
        <p:blipFill>
          <a:blip r:embed="rId2"/>
          <a:srcRect t="36375" b="39406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B83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기록해요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사진 한 장, 나의 한 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운영 기준안 · 신청 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04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hall.png"/>
          <p:cNvPicPr>
            <a:picLocks noChangeAspect="1"/>
          </p:cNvPicPr>
          <p:nvPr/>
        </p:nvPicPr>
        <p:blipFill>
          <a:blip r:embed="rId2"/>
          <a:srcRect t="36375" b="39406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고쳐 써요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다음 사람도 쓸 수 있게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운영 기준안 · 신청 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05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trees.png"/>
          <p:cNvPicPr>
            <a:picLocks noChangeAspect="1"/>
          </p:cNvPicPr>
          <p:nvPr/>
        </p:nvPicPr>
        <p:blipFill>
          <a:blip r:embed="rId2"/>
          <a:srcRect t="41680" b="34102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F3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빛을 만들어요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종이로 시작하는 작은 실험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운영 기준안 · 신청 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06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field.png"/>
          <p:cNvPicPr>
            <a:picLocks noChangeAspect="1"/>
          </p:cNvPicPr>
          <p:nvPr/>
        </p:nvPicPr>
        <p:blipFill>
          <a:blip r:embed="rId2"/>
          <a:srcRect t="54562" b="21219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처음도 좋아요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잘하는 일보다 궁금한 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운영 기준안 · 신청 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07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moss.png"/>
          <p:cNvPicPr>
            <a:picLocks noChangeAspect="1"/>
          </p:cNvPicPr>
          <p:nvPr/>
        </p:nvPicPr>
        <p:blipFill>
          <a:blip r:embed="rId2"/>
          <a:srcRect t="36375" b="39406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B83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12주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격주 3시간 · 모두 6회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운영 기준안 · 신청 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08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hall.png"/>
          <p:cNvPicPr>
            <a:picLocks noChangeAspect="1"/>
          </p:cNvPicPr>
          <p:nvPr/>
        </p:nvPicPr>
        <p:blipFill>
          <a:blip r:embed="rId2"/>
          <a:srcRect t="36375" b="39406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12명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모집 정원 · 4명씩 세 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운영 기준안 · 신청 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09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field.png"/>
          <p:cNvPicPr>
            <a:picLocks noChangeAspect="1"/>
          </p:cNvPicPr>
          <p:nvPr/>
        </p:nvPicPr>
        <p:blipFill>
          <a:blip r:embed="rId2"/>
          <a:srcRect t="54562" b="21219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F3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36만 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1인 · 12주 시즌 기준안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운영 기준안 · 신청 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20221E"/>
                </a:solidFill>
                <a:latin typeface="Noto Sans KR"/>
              </a:defRPr>
            </a:pPr>
            <a:r>
              <a:rPr>
                <a:ea typeface="Noto Sans KR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trees.png"/>
          <p:cNvPicPr>
            <a:picLocks noChangeAspect="1"/>
          </p:cNvPicPr>
          <p:nvPr/>
        </p:nvPicPr>
        <p:blipFill>
          <a:blip r:embed="rId2"/>
          <a:srcRect t="41680" b="34102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함께 지켜요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함께 쓰고, 나눔은 자발적으로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운영 기준안 · 신청 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arm-moss.png"/>
          <p:cNvPicPr>
            <a:picLocks noChangeAspect="1"/>
          </p:cNvPicPr>
          <p:nvPr/>
        </p:nvPicPr>
        <p:blipFill>
          <a:blip r:embed="rId2"/>
          <a:srcRect t="36375" b="39406"/>
          <a:stretch>
            <a:fillRect/>
          </a:stretch>
        </p:blipFill>
        <p:spPr>
          <a:xfrm>
            <a:off x="0" y="0"/>
            <a:ext cx="12192000" cy="393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B83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317500"/>
            <a:ext cx="3390900" cy="546100"/>
          </a:xfrm>
          <a:prstGeom prst="rect">
            <a:avLst/>
          </a:prstGeom>
          <a:solidFill>
            <a:srgbClr val="2022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406400"/>
            <a:ext cx="3111500" cy="40817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414"/>
              </a:lnSpc>
              <a:spcAft>
                <a:spcPts val="0"/>
              </a:spcAft>
              <a:defRPr sz="1700" b="1">
                <a:solidFill>
                  <a:srgbClr val="F3F1E9"/>
                </a:solidFill>
                <a:latin typeface="Noto Sans KR"/>
              </a:defRPr>
            </a:pPr>
            <a:r>
              <a:rPr>
                <a:ea typeface="Noto Sans KR"/>
              </a:rPr>
              <a:t>HACKER FARM /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2600" y="3784600"/>
            <a:ext cx="11239500" cy="16840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11424"/>
              </a:lnSpc>
              <a:defRPr sz="10200" b="1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질문 하나면 돼요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435600"/>
            <a:ext cx="11176000" cy="8420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5712"/>
              </a:lnSpc>
              <a:defRPr sz="5100" b="0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지금은 첫 시즌 모집 준비 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324600"/>
            <a:ext cx="9144000" cy="390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272"/>
              </a:lnSpc>
              <a:spcAft>
                <a:spcPts val="0"/>
              </a:spcAft>
              <a:defRPr sz="1600" b="0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2026-10-10 · v09 / 운영 기준안 · 신청 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1000" y="6299200"/>
            <a:ext cx="1143000" cy="42621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ts val="2556"/>
              </a:lnSpc>
              <a:spcAft>
                <a:spcPts val="0"/>
              </a:spcAft>
              <a:defRPr sz="1800" b="1">
                <a:solidFill>
                  <a:srgbClr val="FFFFFF"/>
                </a:solidFill>
                <a:latin typeface="Noto Sans KR"/>
              </a:defRPr>
            </a:pPr>
            <a:r>
              <a:rPr>
                <a:ea typeface="Noto Sans KR"/>
              </a:rP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해커팜스튜디오 소개·발표자료 · 2026-10-10 v09</dc:title>
  <dc:subject>First-season operating plan, not an enrolment confirmation</dc:subject>
  <dc:creator>Hacker Farm Studio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